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598" autoAdjust="0"/>
    <p:restoredTop sz="94715" autoAdjust="0"/>
  </p:normalViewPr>
  <p:slideViewPr>
    <p:cSldViewPr snapToGrid="0" snapToObjects="1">
      <p:cViewPr varScale="1">
        <p:scale>
          <a:sx n="81" d="100"/>
          <a:sy n="81" d="100"/>
        </p:scale>
        <p:origin x="-1136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10" Type="http://schemas.openxmlformats.org/officeDocument/2006/relationships/presProps" Target="presProps.xml"/><Relationship Id="rId5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9" Type="http://schemas.openxmlformats.org/officeDocument/2006/relationships/printerSettings" Target="printerSettings/printerSettings1.bin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282F7-8748-6E49-A524-843A06383F4C}" type="datetimeFigureOut">
              <a:rPr lang="en-US" smtClean="0"/>
              <a:t>10/12/10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6AF61-7296-D647-9047-3AE323F2285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282F7-8748-6E49-A524-843A06383F4C}" type="datetimeFigureOut">
              <a:rPr lang="en-US" smtClean="0"/>
              <a:t>10/12/10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6AF61-7296-D647-9047-3AE323F2285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282F7-8748-6E49-A524-843A06383F4C}" type="datetimeFigureOut">
              <a:rPr lang="en-US" smtClean="0"/>
              <a:t>10/12/10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6AF61-7296-D647-9047-3AE323F2285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282F7-8748-6E49-A524-843A06383F4C}" type="datetimeFigureOut">
              <a:rPr lang="en-US" smtClean="0"/>
              <a:t>10/12/10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6AF61-7296-D647-9047-3AE323F2285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282F7-8748-6E49-A524-843A06383F4C}" type="datetimeFigureOut">
              <a:rPr lang="en-US" smtClean="0"/>
              <a:t>10/12/10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6AF61-7296-D647-9047-3AE323F2285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282F7-8748-6E49-A524-843A06383F4C}" type="datetimeFigureOut">
              <a:rPr lang="en-US" smtClean="0"/>
              <a:t>10/12/10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6AF61-7296-D647-9047-3AE323F2285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282F7-8748-6E49-A524-843A06383F4C}" type="datetimeFigureOut">
              <a:rPr lang="en-US" smtClean="0"/>
              <a:t>10/12/10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6AF61-7296-D647-9047-3AE323F2285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282F7-8748-6E49-A524-843A06383F4C}" type="datetimeFigureOut">
              <a:rPr lang="en-US" smtClean="0"/>
              <a:t>10/12/10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6AF61-7296-D647-9047-3AE323F2285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282F7-8748-6E49-A524-843A06383F4C}" type="datetimeFigureOut">
              <a:rPr lang="en-US" smtClean="0"/>
              <a:t>10/12/10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6AF61-7296-D647-9047-3AE323F2285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282F7-8748-6E49-A524-843A06383F4C}" type="datetimeFigureOut">
              <a:rPr lang="en-US" smtClean="0"/>
              <a:t>10/12/10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6AF61-7296-D647-9047-3AE323F2285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282F7-8748-6E49-A524-843A06383F4C}" type="datetimeFigureOut">
              <a:rPr lang="en-US" smtClean="0"/>
              <a:t>10/12/10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6AF61-7296-D647-9047-3AE323F2285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0282F7-8748-6E49-A524-843A06383F4C}" type="datetimeFigureOut">
              <a:rPr lang="en-US" smtClean="0"/>
              <a:t>10/12/10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56AF61-7296-D647-9047-3AE323F22850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FF00"/>
                </a:solidFill>
              </a:rPr>
              <a:t>Mussolini’s Foreign Policy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FF00"/>
                </a:solidFill>
              </a:rPr>
              <a:t>Mussolini’s Foreign Policy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FFFF00"/>
                </a:solidFill>
              </a:rPr>
              <a:t>What were his foreign policy AIMS?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FFFF00"/>
                </a:solidFill>
              </a:rPr>
              <a:t>In what ways, did these aims reflect conditions in Italy that contributed to Mussolini’s rise to power?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FF00"/>
                </a:solidFill>
              </a:rPr>
              <a:t>Mussolini’s Foreign Policy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FFFF00"/>
                </a:solidFill>
              </a:rPr>
              <a:t>What were Mussolini’s concerns in regards to the following countries and/or regions?</a:t>
            </a:r>
          </a:p>
          <a:p>
            <a:pPr marL="914400" lvl="1" indent="-514350">
              <a:buFont typeface="+mj-lt"/>
              <a:buAutoNum type="alphaUcPeriod"/>
            </a:pPr>
            <a:r>
              <a:rPr lang="en-US" dirty="0" smtClean="0">
                <a:solidFill>
                  <a:srgbClr val="FFFF00"/>
                </a:solidFill>
              </a:rPr>
              <a:t>Austria</a:t>
            </a:r>
          </a:p>
          <a:p>
            <a:pPr marL="914400" lvl="1" indent="-514350">
              <a:buFont typeface="+mj-lt"/>
              <a:buAutoNum type="alphaUcPeriod"/>
            </a:pPr>
            <a:r>
              <a:rPr lang="en-US" dirty="0" smtClean="0">
                <a:solidFill>
                  <a:srgbClr val="FFFF00"/>
                </a:solidFill>
              </a:rPr>
              <a:t>France</a:t>
            </a:r>
          </a:p>
          <a:p>
            <a:pPr marL="914400" lvl="1" indent="-514350">
              <a:buFont typeface="+mj-lt"/>
              <a:buAutoNum type="alphaUcPeriod"/>
            </a:pPr>
            <a:r>
              <a:rPr lang="en-US" dirty="0" smtClean="0">
                <a:solidFill>
                  <a:srgbClr val="FFFF00"/>
                </a:solidFill>
              </a:rPr>
              <a:t>Germany</a:t>
            </a:r>
          </a:p>
          <a:p>
            <a:pPr marL="914400" lvl="1" indent="-514350">
              <a:buFont typeface="+mj-lt"/>
              <a:buAutoNum type="alphaUcPeriod"/>
            </a:pPr>
            <a:r>
              <a:rPr lang="en-US" dirty="0" smtClean="0">
                <a:solidFill>
                  <a:srgbClr val="FFFF00"/>
                </a:solidFill>
              </a:rPr>
              <a:t>Britain</a:t>
            </a:r>
          </a:p>
          <a:p>
            <a:pPr marL="914400" lvl="1" indent="-514350">
              <a:buFont typeface="+mj-lt"/>
              <a:buAutoNum type="alphaUcPeriod"/>
            </a:pPr>
            <a:r>
              <a:rPr lang="en-US" dirty="0" smtClean="0">
                <a:solidFill>
                  <a:srgbClr val="FFFF00"/>
                </a:solidFill>
              </a:rPr>
              <a:t>Balkans</a:t>
            </a:r>
          </a:p>
          <a:p>
            <a:pPr marL="914400" lvl="1" indent="-514350">
              <a:buFont typeface="+mj-lt"/>
              <a:buAutoNum type="alphaUcPeriod"/>
            </a:pPr>
            <a:r>
              <a:rPr lang="en-US" dirty="0" smtClean="0">
                <a:solidFill>
                  <a:srgbClr val="FFFF00"/>
                </a:solidFill>
              </a:rPr>
              <a:t>Africa</a:t>
            </a:r>
          </a:p>
          <a:p>
            <a:pPr marL="914400" lvl="1" indent="-514350">
              <a:buFont typeface="+mj-lt"/>
              <a:buAutoNum type="alphaUcPeriod"/>
            </a:pP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5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FF00"/>
                </a:solidFill>
              </a:rPr>
              <a:t>Mussolini’s Foreign Policy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FFFF00"/>
                </a:solidFill>
              </a:rPr>
              <a:t>What were Mussolini’s main foreign policy actions/achievements from 1922-1935?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FF00"/>
                </a:solidFill>
              </a:rPr>
              <a:t>Mussolini’s Foreign Policy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FFFF00"/>
                </a:solidFill>
              </a:rPr>
              <a:t>What were Mussolini’s main foreign policy actions/achievements from 1935-1939?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FF00"/>
                </a:solidFill>
              </a:rPr>
              <a:t>Mussolini’s Foreign Policy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FFFF00"/>
                </a:solidFill>
              </a:rPr>
              <a:t>In what ways and for what reasons, did Mussolini’s foreign policy change beginning in 1935?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FF00"/>
                </a:solidFill>
              </a:rPr>
              <a:t>Mussolini’s Foreign Policy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FFFF00"/>
                </a:solidFill>
              </a:rPr>
              <a:t>What events and/or terms are important to understanding Mussolini’s foreign policy?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127</Words>
  <Application>Microsoft Macintosh PowerPoint</Application>
  <PresentationFormat>On-screen Show (4:3)</PresentationFormat>
  <Paragraphs>20</Paragraphs>
  <Slides>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Mussolini’s Foreign Policy</vt:lpstr>
      <vt:lpstr>Mussolini’s Foreign Policy</vt:lpstr>
      <vt:lpstr>Mussolini’s Foreign Policy</vt:lpstr>
      <vt:lpstr>Mussolini’s Foreign Policy</vt:lpstr>
      <vt:lpstr>Mussolini’s Foreign Policy</vt:lpstr>
      <vt:lpstr>Mussolini’s Foreign Policy</vt:lpstr>
      <vt:lpstr>Mussolini’s Foreign Policy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Mussolini’s Foreign Policy</dc:title>
  <dc:creator>Russell Quinlan</dc:creator>
  <cp:lastModifiedBy>Russell Quinlan</cp:lastModifiedBy>
  <cp:revision>6</cp:revision>
  <dcterms:created xsi:type="dcterms:W3CDTF">2010-10-12T07:42:51Z</dcterms:created>
  <dcterms:modified xsi:type="dcterms:W3CDTF">2010-10-12T09:58:20Z</dcterms:modified>
</cp:coreProperties>
</file>